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818A-C4B9-4612-13B5-EDB3D40E6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B0FAC-CCB1-2663-B131-C0D4D15F1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EDF49-80CA-BFD5-E23A-7D439D90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3DA48-D027-6BA0-4966-5EC3B817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C60E5-2AB6-4B5A-5D64-FB378D88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10499-64D3-0E87-895F-05CC4695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E0EED-B742-34E4-A124-F2AD96E10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180E-F79A-CD93-FA8B-3066DAFCD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7FEA7-5973-6F16-3234-5E543525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A82C9-58C0-60B7-A757-9AFAF15BC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1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3A34A2-5A13-4FEA-509A-D27C29FC2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53549-8762-E843-7813-1ABBDEE51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F8535-A1E8-D27D-141B-C2BFA7CEC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71FA2-5C94-0E3C-59FD-CE1B5133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0EC97-D5FE-D853-CA71-B7524C4B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65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8CCED-7D41-F8FE-D4A0-6177FCB3D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A1A34-68AD-6742-420E-2EF310C7E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A179B-B8DE-F9F8-972F-E377EB83B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367E7-0E55-FCB3-3F1C-02192AED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221D7-D7F0-6F4A-324D-BE340BE61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1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34F6-5FF4-A83E-AF4A-37697036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C3F00-D32C-458F-932B-1A51EC903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55730-924A-58FC-5C2C-7A79FB3ED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AC201-F99C-C72D-44CE-A2BC06B2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DC98D-024D-2B70-A39D-5AC81699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3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EF15-4054-4870-F6B2-AD4C302D3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EE4A4-34E9-FDF2-9E6B-73C5E4355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26F13-7730-BBA8-D2A7-0D9D6521C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A9FAB-456E-04D7-98BF-11908E4A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A1155-F352-1476-3D03-CCDD3026F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7ABFB-1784-4192-72B3-A3B481881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72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7F75A-8626-524C-4BB9-243502F7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9DCC3-FFA6-92D5-1ED3-11576ACF5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ADBC6-BCF9-0D55-6082-B0177D901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E9FB5E-8283-163A-825F-8F54460F8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25D19A-EAA7-D4CA-DC63-9709B98E5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110B8A-5E0F-FD14-7830-6D4C4A82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6F8A00-B092-7EEE-D660-958E7905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DB574-6E6C-71FF-44C4-D7B0AB67E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8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16C4-9863-1F0A-16EA-CE5132718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9808C3-312F-7CE6-7562-FB4343126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026F4-2428-0629-BED9-F8456F58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BBDD9-855F-3CDC-54C2-9A7027B1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0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4BA64-7213-3FEA-74F4-876D07B0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21C3C2-E275-7102-F732-257091A64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D0D08-57D6-7F5D-5EB1-B35246552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9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AB7EE-1209-530E-6B6C-DC510405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11B56-4DE1-2524-CFB6-8C4428C03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45893-DBDF-834B-2EC7-00DD55BAA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669BB-BD2C-7962-E467-302E0C5D4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E790A-940B-0126-6CE3-F0BA720E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86681-301F-199E-B63F-B107269CB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3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332C-2FA6-2655-0536-E11CE53A7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B0DEB-2C03-7843-DD64-A995C6A14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8E381-0F42-A012-C3A2-A3227827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71F72-5142-5FC7-25C1-EBC22487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C4010-99C4-767E-933E-AF656ABC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1E1A-4CBC-E075-010C-2ACE6B99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77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6CF8C2-3B3A-4C77-EE6F-B18F0AC3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15401-A536-D4B7-E706-4EE9817DA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3E02-E70E-7E7A-2D8D-66A0BBB2F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1DE63B-5BC2-4A1A-B73A-43A2755C9493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E4215-78FE-7CB1-EC11-A7BA3D9A1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580F0-EC74-ADB0-1D5C-FA4E8D0FC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65FF29-AD1F-4BB7-9D7D-1FCF4D00F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66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5E993AF-6C61-F480-4058-5A2A60C3B38A}"/>
              </a:ext>
            </a:extLst>
          </p:cNvPr>
          <p:cNvSpPr txBox="1"/>
          <p:nvPr/>
        </p:nvSpPr>
        <p:spPr>
          <a:xfrm>
            <a:off x="0" y="31490"/>
            <a:ext cx="121920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GB" sz="16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r>
              <a:rPr lang="pt-BR" sz="4000" b="1" i="0" u="none" strike="noStrike" baseline="0" dirty="0">
                <a:solidFill>
                  <a:srgbClr val="1D3C73"/>
                </a:solidFill>
                <a:latin typeface="Open Sans" panose="020B0606030504020204" pitchFamily="34" charset="0"/>
              </a:rPr>
              <a:t>C A R P A R K I N G</a:t>
            </a:r>
            <a:endParaRPr lang="pt-BR" sz="4000" b="0" i="0" u="none" strike="noStrike" baseline="0" dirty="0">
              <a:solidFill>
                <a:srgbClr val="1D3C73"/>
              </a:solidFill>
              <a:latin typeface="Open Sans" panose="020B0606030504020204" pitchFamily="34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Open Sans Light" panose="020B0306030504020204" pitchFamily="34" charset="0"/>
              </a:rPr>
              <a:t>Please see information on nearby Car Parks in Ashford, Kent.  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Open Sans Light" panose="020B0306030504020204" pitchFamily="34" charset="0"/>
            </a:endParaRPr>
          </a:p>
          <a:p>
            <a:r>
              <a:rPr lang="en-GB" sz="1800" b="1" i="0" u="none" strike="noStrike" baseline="0" dirty="0">
                <a:solidFill>
                  <a:srgbClr val="A72146"/>
                </a:solidFill>
                <a:latin typeface="Open Sans" panose="020B0606030504020204" pitchFamily="34" charset="0"/>
              </a:rPr>
              <a:t>VICTORIA ROAD CAR PARK, ASHFORD, TN23 7HE</a:t>
            </a:r>
          </a:p>
          <a:p>
            <a:r>
              <a:rPr lang="en-GB" sz="1400" dirty="0">
                <a:latin typeface="Open Sans" panose="020B0606030504020204" pitchFamily="34" charset="0"/>
              </a:rPr>
              <a:t>Few minutes' drive from hotel, Charging period: 8am to 06pm, Ringo Location Code:26667, Up to 4hrs </a:t>
            </a:r>
          </a:p>
          <a:p>
            <a:r>
              <a:rPr lang="en-GB" sz="1400" dirty="0">
                <a:latin typeface="Open Sans" panose="020B0606030504020204" pitchFamily="34" charset="0"/>
              </a:rPr>
              <a:t>Hours hourly rate-£1.30,over four hours :£6.00,Electric Vehicle Charge Points-4 Charge points.</a:t>
            </a:r>
            <a:endParaRPr lang="en-GB" sz="1400" i="0" u="none" strike="noStrike" baseline="0" dirty="0">
              <a:latin typeface="Open Sans" panose="020B0606030504020204" pitchFamily="34" charset="0"/>
            </a:endParaRPr>
          </a:p>
          <a:p>
            <a:endParaRPr lang="en-GB" sz="1400" b="0" i="0" u="none" strike="noStrike" baseline="0" dirty="0">
              <a:solidFill>
                <a:srgbClr val="000000"/>
              </a:solidFill>
              <a:latin typeface="Open Sans Light" panose="020B0306030504020204" pitchFamily="34" charset="0"/>
            </a:endParaRPr>
          </a:p>
          <a:p>
            <a:r>
              <a:rPr lang="en-GB" sz="1800" b="1" i="0" u="none" strike="noStrike" baseline="0" dirty="0">
                <a:solidFill>
                  <a:srgbClr val="A72146"/>
                </a:solidFill>
                <a:latin typeface="Open Sans" panose="020B0606030504020204" pitchFamily="34" charset="0"/>
              </a:rPr>
              <a:t>VICARAGE LANE CAR PARK, ASHFORD, TN23 1QD (open 24 hours Mon - Sun)</a:t>
            </a:r>
            <a:endParaRPr lang="en-GB" sz="1800" b="0" i="0" u="none" strike="noStrike" baseline="0" dirty="0">
              <a:solidFill>
                <a:srgbClr val="A72146"/>
              </a:solidFill>
              <a:latin typeface="Open Sans" panose="020B0606030504020204" pitchFamily="34" charset="0"/>
            </a:endParaRPr>
          </a:p>
          <a:p>
            <a:r>
              <a:rPr lang="en-GB" sz="1400" b="0" i="0" u="none" strike="noStrike" baseline="0" dirty="0">
                <a:latin typeface="Open Sans Light" panose="020B0306030504020204" pitchFamily="34" charset="0"/>
              </a:rPr>
              <a:t>A 5-minute drive from the hotel via Elwick Road / A292. Charging period is between 7am and 6pm. This car park has 2 electric vehicle charging points. </a:t>
            </a:r>
          </a:p>
          <a:p>
            <a:endParaRPr lang="en-GB" sz="1800" b="1" i="0" u="none" strike="noStrike" baseline="0" dirty="0">
              <a:solidFill>
                <a:srgbClr val="A72146"/>
              </a:solidFill>
              <a:latin typeface="Open Sans" panose="020B0606030504020204" pitchFamily="34" charset="0"/>
            </a:endParaRPr>
          </a:p>
          <a:p>
            <a:r>
              <a:rPr lang="en-GB" sz="1800" b="1" i="0" u="none" strike="noStrike" baseline="0" dirty="0">
                <a:solidFill>
                  <a:srgbClr val="A72146"/>
                </a:solidFill>
                <a:latin typeface="Open Sans" panose="020B0606030504020204" pitchFamily="34" charset="0"/>
              </a:rPr>
              <a:t>EDINBURGH ROAD CAR PARK, ASHFORD, TN24 8LG (Open Mon - Fri 6am - 8:30pm, Sat - Sun 6am - 7:30pm)</a:t>
            </a:r>
            <a:endParaRPr lang="en-GB" sz="1800" b="0" i="0" u="none" strike="noStrike" baseline="0" dirty="0">
              <a:solidFill>
                <a:srgbClr val="A72146"/>
              </a:solidFill>
              <a:latin typeface="Open Sans" panose="020B0606030504020204" pitchFamily="34" charset="0"/>
            </a:endParaRPr>
          </a:p>
          <a:p>
            <a:r>
              <a:rPr lang="en-GB" sz="1400" b="0" i="0" u="none" strike="noStrike" baseline="0" dirty="0">
                <a:solidFill>
                  <a:srgbClr val="000000"/>
                </a:solidFill>
                <a:latin typeface="Open Sans Light" panose="020B0306030504020204" pitchFamily="34" charset="0"/>
              </a:rPr>
              <a:t>A 5-minute drive from the hotel via A2042. Charging period between 7am and 3pm, free parking Monday - Saturday after 3pm, free parking all day Sundays. Please note car park is locked overnight and there is a £55 release fee. </a:t>
            </a:r>
          </a:p>
          <a:p>
            <a:endParaRPr lang="en-GB" sz="1400" b="0" i="0" u="none" strike="noStrike" baseline="0" dirty="0">
              <a:solidFill>
                <a:srgbClr val="000000"/>
              </a:solidFill>
              <a:latin typeface="Open Sans Light" panose="020B0306030504020204" pitchFamily="34" charset="0"/>
            </a:endParaRPr>
          </a:p>
          <a:p>
            <a:r>
              <a:rPr lang="en-GB" sz="1800" b="1" i="0" u="none" strike="noStrike" baseline="0" dirty="0">
                <a:solidFill>
                  <a:srgbClr val="A72146"/>
                </a:solidFill>
                <a:latin typeface="Open Sans" panose="020B0606030504020204" pitchFamily="34" charset="0"/>
              </a:rPr>
              <a:t>ELWICK PLACE CAR PARK, ASHFORD, TN23 1DY (Open 24 hours)</a:t>
            </a:r>
            <a:endParaRPr lang="en-GB" sz="1800" b="0" i="0" u="none" strike="noStrike" baseline="0" dirty="0">
              <a:solidFill>
                <a:srgbClr val="A72146"/>
              </a:solidFill>
              <a:latin typeface="Open Sans" panose="020B0606030504020204" pitchFamily="34" charset="0"/>
            </a:endParaRPr>
          </a:p>
          <a:p>
            <a:r>
              <a:rPr lang="en-GB" sz="1400" b="0" i="0" u="none" strike="noStrike" baseline="0" dirty="0">
                <a:solidFill>
                  <a:srgbClr val="000000"/>
                </a:solidFill>
                <a:latin typeface="Open Sans Light" panose="020B0306030504020204" pitchFamily="34" charset="0"/>
              </a:rPr>
              <a:t>A 2-minute drive from the hotel via A2042. Charging period between 9am - 3pm, free parking after 3pm. This car park has 4 electric vehicle charging points.</a:t>
            </a:r>
          </a:p>
          <a:p>
            <a:endParaRPr lang="en-GB" sz="1400" b="0" i="0" u="none" strike="noStrike" baseline="0" dirty="0">
              <a:solidFill>
                <a:srgbClr val="000000"/>
              </a:solidFill>
              <a:latin typeface="Open Sans Light" panose="020B0306030504020204" pitchFamily="34" charset="0"/>
            </a:endParaRPr>
          </a:p>
          <a:p>
            <a:r>
              <a:rPr lang="en-GB" sz="1800" b="1" i="0" u="none" strike="noStrike" baseline="0" dirty="0">
                <a:solidFill>
                  <a:srgbClr val="A72146"/>
                </a:solidFill>
                <a:latin typeface="Open Sans" panose="020B0606030504020204" pitchFamily="34" charset="0"/>
              </a:rPr>
              <a:t>ASHFORD INTERNATIONAL TRAIN STATION CAR PARKS</a:t>
            </a:r>
            <a:endParaRPr lang="en-GB" sz="1800" b="0" i="0" u="none" strike="noStrike" baseline="0" dirty="0">
              <a:solidFill>
                <a:srgbClr val="A72146"/>
              </a:solidFill>
              <a:latin typeface="Open Sans" panose="020B0606030504020204" pitchFamily="34" charset="0"/>
            </a:endParaRPr>
          </a:p>
          <a:p>
            <a:r>
              <a:rPr lang="en-GB" sz="1400" b="0" i="0" u="none" strike="noStrike" baseline="0" dirty="0">
                <a:solidFill>
                  <a:srgbClr val="000000"/>
                </a:solidFill>
                <a:latin typeface="Open Sans Light" panose="020B0306030504020204" pitchFamily="34" charset="0"/>
              </a:rPr>
              <a:t>You can find more information on Ashford International Train Station Car Parks </a:t>
            </a:r>
            <a:r>
              <a:rPr lang="en-GB" sz="1400" b="1" i="0" u="none" strike="noStrike" baseline="0" dirty="0">
                <a:solidFill>
                  <a:srgbClr val="1D3C73"/>
                </a:solidFill>
                <a:latin typeface="Open Sans" panose="020B0606030504020204" pitchFamily="34" charset="0"/>
              </a:rPr>
              <a:t>here</a:t>
            </a:r>
            <a:r>
              <a:rPr lang="en-GB" sz="1400" b="0" i="0" u="none" strike="noStrike" baseline="0" dirty="0">
                <a:solidFill>
                  <a:srgbClr val="1D3C73"/>
                </a:solidFill>
                <a:latin typeface="Open Sans Light" panose="020B0306030504020204" pitchFamily="34" charset="0"/>
              </a:rPr>
              <a:t>.</a:t>
            </a:r>
          </a:p>
          <a:p>
            <a:endParaRPr lang="en-GB" sz="1400" b="0" i="0" u="none" strike="noStrike" baseline="0" dirty="0">
              <a:solidFill>
                <a:srgbClr val="1D3C73"/>
              </a:solidFill>
              <a:latin typeface="Open Sans Light" panose="020B0306030504020204" pitchFamily="34" charset="0"/>
            </a:endParaRPr>
          </a:p>
          <a:p>
            <a:r>
              <a:rPr lang="en-GB" sz="2000" b="1" i="0" u="none" strike="noStrike" baseline="0" dirty="0">
                <a:solidFill>
                  <a:srgbClr val="1D3C73"/>
                </a:solidFill>
                <a:latin typeface="Open Sans" panose="020B0606030504020204" pitchFamily="34" charset="0"/>
              </a:rPr>
              <a:t>CAR PARKS WITH COACH BAYS</a:t>
            </a:r>
            <a:endParaRPr lang="en-GB" sz="2000" b="0" i="0" u="none" strike="noStrike" baseline="0" dirty="0">
              <a:solidFill>
                <a:srgbClr val="1D3C73"/>
              </a:solidFill>
              <a:latin typeface="Open Sans" panose="020B0606030504020204" pitchFamily="34" charset="0"/>
            </a:endParaRPr>
          </a:p>
          <a:p>
            <a:r>
              <a:rPr lang="en-GB" sz="1800" b="1" i="0" u="none" strike="noStrike" baseline="0" dirty="0">
                <a:solidFill>
                  <a:srgbClr val="A72146"/>
                </a:solidFill>
                <a:latin typeface="Open Sans" panose="020B0606030504020204" pitchFamily="34" charset="0"/>
              </a:rPr>
              <a:t>CIVIC &amp; STOUR CENTRE CAR PARK, 53 STATION ROAD, TN23 1PL (Open 5am - 11:15pm)</a:t>
            </a:r>
            <a:endParaRPr lang="en-GB" sz="1800" b="0" i="0" u="none" strike="noStrike" baseline="0" dirty="0">
              <a:solidFill>
                <a:srgbClr val="A72146"/>
              </a:solidFill>
              <a:latin typeface="Open Sans" panose="020B0606030504020204" pitchFamily="34" charset="0"/>
            </a:endParaRPr>
          </a:p>
          <a:p>
            <a:r>
              <a:rPr lang="en-GB" sz="1400" b="0" i="0" u="none" strike="noStrike" baseline="0" dirty="0">
                <a:solidFill>
                  <a:srgbClr val="000000"/>
                </a:solidFill>
                <a:latin typeface="Open Sans Light" panose="020B0306030504020204" pitchFamily="34" charset="0"/>
              </a:rPr>
              <a:t>A 3-minute drive from the hotel via A2042. Charging period between 7am - 6pm. This car park has 2 electric vehicle charging points and 2 Coach Bays. Please note car park is locked overnight. 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535DE7-E579-E1BA-3464-91C2BBB89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0313" y="185399"/>
            <a:ext cx="3240050" cy="206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73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318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Open Sans</vt:lpstr>
      <vt:lpstr>Open Sans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Arshad Khan</dc:creator>
  <cp:lastModifiedBy>Henry Mileham</cp:lastModifiedBy>
  <cp:revision>7</cp:revision>
  <cp:lastPrinted>2024-11-22T15:40:28Z</cp:lastPrinted>
  <dcterms:created xsi:type="dcterms:W3CDTF">2024-11-19T14:45:52Z</dcterms:created>
  <dcterms:modified xsi:type="dcterms:W3CDTF">2025-06-23T08:54:15Z</dcterms:modified>
</cp:coreProperties>
</file>